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08"/>
    <a:srgbClr val="FFE119"/>
    <a:srgbClr val="383939"/>
    <a:srgbClr val="00D6FF"/>
    <a:srgbClr val="0964D4"/>
    <a:srgbClr val="272D88"/>
    <a:srgbClr val="939393"/>
    <a:srgbClr val="932F93"/>
    <a:srgbClr val="383847"/>
    <a:srgbClr val="808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2" autoAdjust="0"/>
    <p:restoredTop sz="96324" autoAdjust="0"/>
  </p:normalViewPr>
  <p:slideViewPr>
    <p:cSldViewPr snapToGrid="0" snapToObjects="1">
      <p:cViewPr>
        <p:scale>
          <a:sx n="100" d="100"/>
          <a:sy n="100" d="100"/>
        </p:scale>
        <p:origin x="1200" y="552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6C4824-2565-C54E-97C6-5D8F41B90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-1"/>
            <a:ext cx="24385588" cy="1371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1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CA2732-04E1-3047-9D80-DC67DE6ED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-1"/>
            <a:ext cx="24385588" cy="1371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7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Hook</dc:creator>
  <cp:lastModifiedBy>Rob Hook</cp:lastModifiedBy>
  <cp:revision>120</cp:revision>
  <dcterms:created xsi:type="dcterms:W3CDTF">2015-01-15T16:21:05Z</dcterms:created>
  <dcterms:modified xsi:type="dcterms:W3CDTF">2021-05-15T14:48:29Z</dcterms:modified>
</cp:coreProperties>
</file>